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01"/>
  </p:normalViewPr>
  <p:slideViewPr>
    <p:cSldViewPr snapToGrid="0" snapToObjects="1">
      <p:cViewPr>
        <p:scale>
          <a:sx n="80" d="100"/>
          <a:sy n="80" d="100"/>
        </p:scale>
        <p:origin x="18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1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5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7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2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7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6CF79C0-D3C7-B843-B025-221346A5B4E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9B2F1B3-8557-FE4B-8C41-45F243A46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4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2.png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dhillon@smu.edu" TargetMode="Externa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E642-8811-FB41-A6F7-FFB319704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Machine Learning to Predict Attrition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A37CF-EB44-1343-B57B-71B65167B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89158"/>
            <a:ext cx="7891272" cy="1069848"/>
          </a:xfrm>
        </p:spPr>
        <p:txBody>
          <a:bodyPr/>
          <a:lstStyle/>
          <a:p>
            <a:r>
              <a:rPr lang="en-US" dirty="0"/>
              <a:t>By Inderbir Dhillon </a:t>
            </a:r>
          </a:p>
          <a:p>
            <a:r>
              <a:rPr lang="en-US" dirty="0"/>
              <a:t>Data Scientist- </a:t>
            </a:r>
            <a:r>
              <a:rPr lang="en-US" dirty="0" err="1"/>
              <a:t>DDSAnalytics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34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FD2D5-42F9-9A42-84BA-E7BDFB69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0783-8D7B-F448-81BD-C7944EB6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3200" dirty="0"/>
              <a:t>Employee churn is one of the biggest problems facing companies</a:t>
            </a:r>
          </a:p>
          <a:p>
            <a:r>
              <a:rPr lang="en-US" sz="3200" dirty="0"/>
              <a:t>Can we use machine learning to predict employee retention?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04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BBE06-0E1C-8348-998A-A2F89DBA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Predicting Attrition with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1085-C896-7A41-AA80-433578CF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sz="3200" dirty="0"/>
              <a:t>Yes!</a:t>
            </a:r>
          </a:p>
          <a:p>
            <a:r>
              <a:rPr lang="en-US" sz="3200" dirty="0"/>
              <a:t>Classified employee retention with over 85% accuracy based on 6 attributes</a:t>
            </a:r>
          </a:p>
          <a:p>
            <a:r>
              <a:rPr lang="en-US" sz="3200" dirty="0"/>
              <a:t>Top 3: Stock Options, Job Role, and Years at Current Role</a:t>
            </a:r>
          </a:p>
          <a:p>
            <a:r>
              <a:rPr lang="en-US" sz="3200" dirty="0"/>
              <a:t>Other Influential Attributes: Marital Status, Monthly Income, Job Satisfaction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7661F-563E-5245-9B22-55E5C1C0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Stock Option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DFF9-AD17-934B-B558-959D4CC1C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840" y="2320412"/>
            <a:ext cx="3957407" cy="385178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Large differences in attrition</a:t>
            </a:r>
          </a:p>
          <a:p>
            <a:r>
              <a:rPr lang="en-US" sz="3200" dirty="0"/>
              <a:t>Stocks motivate retention, to a limit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40F05-886F-4047-854C-7B3EC1D3F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59" y="2170167"/>
            <a:ext cx="6843981" cy="42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DE878-2F0B-C14E-8C7B-A5DA24A5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Job Role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62548C-2AF5-9444-940F-66064708F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3" r="12070" b="-3"/>
          <a:stretch/>
        </p:blipFill>
        <p:spPr>
          <a:xfrm>
            <a:off x="1007195" y="2265036"/>
            <a:ext cx="5665067" cy="4349613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31E53A0-54ED-4FA0-BA01-D823490F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9" y="2344560"/>
            <a:ext cx="3741609" cy="3057526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Different roles have different attrition rates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40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DE878-2F0B-C14E-8C7B-A5DA24A5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Job Satisfaction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31E53A0-54ED-4FA0-BA01-D823490F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16" y="2373870"/>
            <a:ext cx="3741609" cy="379463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Unhappy employees leave!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2DBFE-54B3-EE40-BE5E-2253F386A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26" y="2170167"/>
            <a:ext cx="7465290" cy="46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DE878-2F0B-C14E-8C7B-A5DA24A5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Monthly Income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31E53A0-54ED-4FA0-BA01-D823490F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2320413"/>
            <a:ext cx="3741609" cy="379463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More money, less problems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4B795-7CC3-D74C-A3F5-9136D1D68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2" y="2364864"/>
            <a:ext cx="7003269" cy="43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8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42A85-4392-2C4D-8BA8-1C91161F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Key Insights: Salary Does not Mean Satisfaction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7BDDA6-9061-ED4B-957D-5C4B55F1F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5960" y="2813357"/>
            <a:ext cx="5429250" cy="335062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ACEF6-C8C4-6B40-94FF-0280D1204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170" y="2767187"/>
            <a:ext cx="5610523" cy="34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18CAF-B322-884D-9480-9D8B1BA33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622" y="914400"/>
            <a:ext cx="5187626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/>
              <a:t>Thank You!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Further questions or concerns? Please contact: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Inderbir  Dhillon (</a:t>
            </a:r>
            <a:r>
              <a:rPr lang="en-US" sz="2400" dirty="0">
                <a:hlinkClick r:id="rId6"/>
              </a:rPr>
              <a:t>idhillon@smu.edu</a:t>
            </a:r>
            <a:r>
              <a:rPr lang="en-US" sz="2400" dirty="0"/>
              <a:t>)</a:t>
            </a:r>
          </a:p>
          <a:p>
            <a:pPr marL="0" indent="0" algn="ctr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50248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Using Machine Learning to Predict Attrition</vt:lpstr>
      <vt:lpstr>overview</vt:lpstr>
      <vt:lpstr>Predicting Attrition with knn</vt:lpstr>
      <vt:lpstr>Stock Option level</vt:lpstr>
      <vt:lpstr>Job Role</vt:lpstr>
      <vt:lpstr>Job Satisfaction</vt:lpstr>
      <vt:lpstr>Monthly Income</vt:lpstr>
      <vt:lpstr>Key Insights: Salary Does not Mean Satisfaction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Predict Attrition</dc:title>
  <dc:creator>Inderbir Dhillon</dc:creator>
  <cp:lastModifiedBy>Inderbir Dhillon</cp:lastModifiedBy>
  <cp:revision>2</cp:revision>
  <dcterms:created xsi:type="dcterms:W3CDTF">2020-04-19T05:44:14Z</dcterms:created>
  <dcterms:modified xsi:type="dcterms:W3CDTF">2020-04-19T05:46:12Z</dcterms:modified>
</cp:coreProperties>
</file>